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/mcbF4y0EoqjYiQc4yOnUg==" hashData="U7aRPxeOOU7muThP+zAo7PXHuUej0R95icOTxClkiL0cdv5QoH3eBxZjaQXR8HmtznR+0UEXFceO1X+Dwpmrxw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2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2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49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5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7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01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4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4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0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2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77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hyperlink" Target="http://www.matematicascercanas.com/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3mIxqU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58DF84-F5C6-794F-8945-485D6C107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órmulas en un fondo">
            <a:extLst>
              <a:ext uri="{FF2B5EF4-FFF2-40B4-BE49-F238E27FC236}">
                <a16:creationId xmlns:a16="http://schemas.microsoft.com/office/drawing/2014/main" id="{143E3316-6E90-4662-B8F8-3325D2D6C7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19" b="20181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4AF0997A-7C0F-4AD2-BA90-5FE341A17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5" y="805231"/>
            <a:ext cx="3876811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DBF665-6333-41A0-95E5-8BF342BBF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390" y="1826096"/>
            <a:ext cx="3149221" cy="2142699"/>
          </a:xfrm>
        </p:spPr>
        <p:txBody>
          <a:bodyPr anchor="b">
            <a:normAutofit/>
          </a:bodyPr>
          <a:lstStyle/>
          <a:p>
            <a:pPr algn="ctr"/>
            <a:r>
              <a:rPr lang="es-ES" sz="4000"/>
              <a:t>Logaritmos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3CF946-4785-4FC8-BCDD-3C592E4FC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4514" y="4196605"/>
            <a:ext cx="2906973" cy="948601"/>
          </a:xfrm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1400" dirty="0"/>
              <a:t>Amadeo Artacho ( </a:t>
            </a:r>
            <a:r>
              <a:rPr lang="es-ES" sz="1400" dirty="0">
                <a:hlinkClick r:id="rId5"/>
              </a:rPr>
              <a:t>http://www.matematicascercanas.com</a:t>
            </a:r>
            <a:r>
              <a:rPr lang="es-ES" sz="1400" dirty="0"/>
              <a:t> )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2E67446-732B-4F72-8560-6FABB6CB2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8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[MP3DOWNLOAD.TO] Vangelis - Alpha (Audio)-192k">
            <a:hlinkClick r:id="" action="ppaction://media"/>
            <a:extLst>
              <a:ext uri="{FF2B5EF4-FFF2-40B4-BE49-F238E27FC236}">
                <a16:creationId xmlns:a16="http://schemas.microsoft.com/office/drawing/2014/main" id="{9E15CA4F-7116-4CF6-9E5B-A5B0D1D2A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03435" y="60507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9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46032">
        <p:split orient="vert"/>
      </p:transition>
    </mc:Choice>
    <mc:Fallback>
      <p:transition spd="slow" advTm="34603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A064F46F-5DA9-4A48-BFDF-0707B1647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38150"/>
            <a:ext cx="79248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50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7EF0CD65-2C7B-41B4-8297-D6933FFC3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604" y="-77900"/>
            <a:ext cx="3842157" cy="6943710"/>
          </a:xfrm>
        </p:spPr>
      </p:pic>
    </p:spTree>
    <p:extLst>
      <p:ext uri="{BB962C8B-B14F-4D97-AF65-F5344CB8AC3E}">
        <p14:creationId xmlns:p14="http://schemas.microsoft.com/office/powerpoint/2010/main" val="2390905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3E1CF720-D114-4EE6-9C52-C124CA59C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39" y="107179"/>
            <a:ext cx="3305263" cy="6683410"/>
          </a:xfrm>
        </p:spPr>
      </p:pic>
    </p:spTree>
    <p:extLst>
      <p:ext uri="{BB962C8B-B14F-4D97-AF65-F5344CB8AC3E}">
        <p14:creationId xmlns:p14="http://schemas.microsoft.com/office/powerpoint/2010/main" val="13652966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Texto, Carta&#10;&#10;Descripción generada automáticamente">
            <a:extLst>
              <a:ext uri="{FF2B5EF4-FFF2-40B4-BE49-F238E27FC236}">
                <a16:creationId xmlns:a16="http://schemas.microsoft.com/office/drawing/2014/main" id="{98BF9434-2FE3-4892-8C8A-A51CE36A7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299" y="71756"/>
            <a:ext cx="4348228" cy="6680026"/>
          </a:xfrm>
        </p:spPr>
      </p:pic>
    </p:spTree>
    <p:extLst>
      <p:ext uri="{BB962C8B-B14F-4D97-AF65-F5344CB8AC3E}">
        <p14:creationId xmlns:p14="http://schemas.microsoft.com/office/powerpoint/2010/main" val="135275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D4D900-18CA-42CC-BAAC-F73FF97D0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Lee el texto completo de este interesante artículo y visualiza los vídeos que se hallan en dicha página en:</a:t>
            </a:r>
          </a:p>
          <a:p>
            <a:endParaRPr lang="es-ES" dirty="0"/>
          </a:p>
          <a:p>
            <a:pPr algn="ctr"/>
            <a:r>
              <a:rPr lang="es-ES" sz="3600" i="1" dirty="0">
                <a:hlinkClick r:id="rId2"/>
              </a:rPr>
              <a:t>https://bit.ly/3mIxqUh</a:t>
            </a:r>
            <a:endParaRPr lang="es-ES" sz="3600" i="1" dirty="0"/>
          </a:p>
        </p:txBody>
      </p:sp>
    </p:spTree>
    <p:extLst>
      <p:ext uri="{BB962C8B-B14F-4D97-AF65-F5344CB8AC3E}">
        <p14:creationId xmlns:p14="http://schemas.microsoft.com/office/powerpoint/2010/main" val="600188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arrakeshVTI">
  <a:themeElements>
    <a:clrScheme name="AnalogousFromDarkSeedLeftStep">
      <a:dk1>
        <a:srgbClr val="000000"/>
      </a:dk1>
      <a:lt1>
        <a:srgbClr val="FFFFFF"/>
      </a:lt1>
      <a:dk2>
        <a:srgbClr val="242C41"/>
      </a:dk2>
      <a:lt2>
        <a:srgbClr val="E2E8E2"/>
      </a:lt2>
      <a:accent1>
        <a:srgbClr val="C746CA"/>
      </a:accent1>
      <a:accent2>
        <a:srgbClr val="7E34B8"/>
      </a:accent2>
      <a:accent3>
        <a:srgbClr val="5846CA"/>
      </a:accent3>
      <a:accent4>
        <a:srgbClr val="3458B8"/>
      </a:accent4>
      <a:accent5>
        <a:srgbClr val="46A1CA"/>
      </a:accent5>
      <a:accent6>
        <a:srgbClr val="33B5A7"/>
      </a:accent6>
      <a:hlink>
        <a:srgbClr val="3F82BF"/>
      </a:hlink>
      <a:folHlink>
        <a:srgbClr val="7F7F7F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39</Words>
  <Application>Microsoft Office PowerPoint</Application>
  <PresentationFormat>Panorámica</PresentationFormat>
  <Paragraphs>5</Paragraphs>
  <Slides>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Goudy Old Style</vt:lpstr>
      <vt:lpstr>MarrakeshVTI</vt:lpstr>
      <vt:lpstr>Logaritmos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Logaritmos</dc:title>
  <dc:creator>José Antonio Cobalea Ruiz</dc:creator>
  <cp:lastModifiedBy>José Antonio Cobalea Ruiz</cp:lastModifiedBy>
  <cp:revision>3</cp:revision>
  <dcterms:created xsi:type="dcterms:W3CDTF">2021-10-12T11:04:41Z</dcterms:created>
  <dcterms:modified xsi:type="dcterms:W3CDTF">2021-10-12T11:20:53Z</dcterms:modified>
</cp:coreProperties>
</file>